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7"/>
    <p:restoredTop sz="86444"/>
  </p:normalViewPr>
  <p:slideViewPr>
    <p:cSldViewPr snapToGrid="0" snapToObjects="1">
      <p:cViewPr varScale="1">
        <p:scale>
          <a:sx n="121" d="100"/>
          <a:sy n="121" d="100"/>
        </p:scale>
        <p:origin x="184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5F1C6-870A-CC47-BE7B-A6A8D45E8876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DC267-D868-7749-922E-4363347B1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4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C267-D868-7749-922E-4363347B197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36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04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01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75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82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89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53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44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4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92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11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00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0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669738D-A62E-E84E-8287-64737CFE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FC7D9E4-3FF7-324D-9F21-8C3B2A93032F}"/>
              </a:ext>
            </a:extLst>
          </p:cNvPr>
          <p:cNvSpPr/>
          <p:nvPr/>
        </p:nvSpPr>
        <p:spPr>
          <a:xfrm>
            <a:off x="904758" y="6760"/>
            <a:ext cx="5805353" cy="3692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51B4113-836A-A34B-82C2-AA111B5DA689}"/>
              </a:ext>
            </a:extLst>
          </p:cNvPr>
          <p:cNvSpPr txBox="1"/>
          <p:nvPr/>
        </p:nvSpPr>
        <p:spPr>
          <a:xfrm>
            <a:off x="1085094" y="6760"/>
            <a:ext cx="61227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Diabetes </a:t>
            </a:r>
          </a:p>
          <a:p>
            <a:r>
              <a:rPr lang="fi-FI" sz="7600" dirty="0" err="1">
                <a:latin typeface="Amplitude Light" panose="02000606040000020004" pitchFamily="2" charset="77"/>
              </a:rPr>
              <a:t>kan</a:t>
            </a:r>
            <a:r>
              <a:rPr lang="fi-FI" sz="7600" dirty="0">
                <a:latin typeface="Amplitude Light" panose="02000606040000020004" pitchFamily="2" charset="77"/>
              </a:rPr>
              <a:t> vara </a:t>
            </a:r>
            <a:r>
              <a:rPr lang="fi-FI" sz="7600" dirty="0" err="1">
                <a:latin typeface="Amplitude Light" panose="02000606040000020004" pitchFamily="2" charset="77"/>
              </a:rPr>
              <a:t>svår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</a:p>
          <a:p>
            <a:r>
              <a:rPr lang="fi-FI" sz="7600" dirty="0" err="1">
                <a:latin typeface="Amplitude Light" panose="02000606040000020004" pitchFamily="2" charset="77"/>
              </a:rPr>
              <a:t>att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upptäcka</a:t>
            </a:r>
            <a:r>
              <a:rPr lang="fi-FI" sz="7600" dirty="0">
                <a:latin typeface="Amplitude Light" panose="02000606040000020004" pitchFamily="2" charset="77"/>
              </a:rPr>
              <a:t>.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78C23F-0841-7042-9E5F-4D4AC56B0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0030" y="107418"/>
            <a:ext cx="2367486" cy="1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D1423AB-8BDC-974B-B3FD-72095A44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F232998-681C-9141-9DFB-BC763CC35B3F}"/>
              </a:ext>
            </a:extLst>
          </p:cNvPr>
          <p:cNvSpPr txBox="1"/>
          <p:nvPr/>
        </p:nvSpPr>
        <p:spPr>
          <a:xfrm>
            <a:off x="640445" y="373400"/>
            <a:ext cx="72299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 err="1">
                <a:latin typeface="Amplitude Light" panose="02000606040000020004" pitchFamily="2" charset="77"/>
              </a:rPr>
              <a:t>Den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kan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utvecklas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långsamt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eller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</a:p>
          <a:p>
            <a:r>
              <a:rPr lang="fi-FI" sz="7600" dirty="0" err="1">
                <a:latin typeface="Amplitude Light" panose="02000606040000020004" pitchFamily="2" charset="77"/>
              </a:rPr>
              <a:t>komma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helt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</a:p>
          <a:p>
            <a:r>
              <a:rPr lang="fi-FI" sz="7600" dirty="0" err="1">
                <a:latin typeface="Amplitude Light" panose="02000606040000020004" pitchFamily="2" charset="77"/>
              </a:rPr>
              <a:t>oväntat</a:t>
            </a:r>
            <a:r>
              <a:rPr lang="fi-FI" sz="7600" dirty="0">
                <a:latin typeface="Amplitude Light" panose="02000606040000020004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14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1A317B0-E04E-4945-B191-997A07E2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8C7E361-A674-6B4A-AF85-9A1B2225BC4D}"/>
              </a:ext>
            </a:extLst>
          </p:cNvPr>
          <p:cNvSpPr/>
          <p:nvPr/>
        </p:nvSpPr>
        <p:spPr>
          <a:xfrm>
            <a:off x="1085082" y="441147"/>
            <a:ext cx="4640794" cy="3815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15E51D2-6668-0C44-AD0E-C27BCB6398EB}"/>
              </a:ext>
            </a:extLst>
          </p:cNvPr>
          <p:cNvSpPr txBox="1"/>
          <p:nvPr/>
        </p:nvSpPr>
        <p:spPr>
          <a:xfrm>
            <a:off x="1291922" y="539118"/>
            <a:ext cx="46407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Diabetes </a:t>
            </a:r>
          </a:p>
          <a:p>
            <a:r>
              <a:rPr lang="fi-FI" sz="7600" dirty="0" err="1">
                <a:latin typeface="Amplitude Light" panose="02000606040000020004" pitchFamily="2" charset="77"/>
              </a:rPr>
              <a:t>har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många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orsaker</a:t>
            </a:r>
            <a:r>
              <a:rPr lang="fi-FI" sz="7600" dirty="0">
                <a:latin typeface="Amplitude Light" panose="02000606040000020004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1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EC2E646-7CB0-3D45-AA42-911C315B3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49AFE4F-D5B3-E542-86CB-ED8F785A3954}"/>
              </a:ext>
            </a:extLst>
          </p:cNvPr>
          <p:cNvSpPr/>
          <p:nvPr/>
        </p:nvSpPr>
        <p:spPr>
          <a:xfrm>
            <a:off x="494544" y="447659"/>
            <a:ext cx="797205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600" dirty="0" err="1">
                <a:latin typeface="Amplitude Light" panose="02000606040000020004" pitchFamily="2" charset="77"/>
              </a:rPr>
              <a:t>Den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är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olika</a:t>
            </a:r>
            <a:r>
              <a:rPr lang="fi-FI" sz="7600" dirty="0">
                <a:latin typeface="Amplitude Light" panose="02000606040000020004" pitchFamily="2" charset="77"/>
              </a:rPr>
              <a:t> för alla.</a:t>
            </a:r>
          </a:p>
        </p:txBody>
      </p:sp>
    </p:spTree>
    <p:extLst>
      <p:ext uri="{BB962C8B-B14F-4D97-AF65-F5344CB8AC3E}">
        <p14:creationId xmlns:p14="http://schemas.microsoft.com/office/powerpoint/2010/main" val="234842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C66DED5-8A9F-4E47-BF33-8961A8C1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01F97B9A-3769-364A-B13D-297B8B203437}"/>
              </a:ext>
            </a:extLst>
          </p:cNvPr>
          <p:cNvSpPr/>
          <p:nvPr/>
        </p:nvSpPr>
        <p:spPr>
          <a:xfrm>
            <a:off x="0" y="8191949"/>
            <a:ext cx="9002486" cy="115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6E124CD-6C80-0A4B-B988-7CF84B222A99}"/>
              </a:ext>
            </a:extLst>
          </p:cNvPr>
          <p:cNvSpPr txBox="1"/>
          <p:nvPr/>
        </p:nvSpPr>
        <p:spPr>
          <a:xfrm>
            <a:off x="198162" y="8159291"/>
            <a:ext cx="88152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 err="1">
                <a:latin typeface="Amplitude Light" panose="02000606040000020004" pitchFamily="2" charset="77"/>
              </a:rPr>
              <a:t>Men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viktigast</a:t>
            </a:r>
            <a:r>
              <a:rPr lang="fi-FI" sz="7600" dirty="0">
                <a:latin typeface="Amplitude Light" panose="02000606040000020004" pitchFamily="2" charset="77"/>
              </a:rPr>
              <a:t> av </a:t>
            </a:r>
            <a:r>
              <a:rPr lang="fi-FI" sz="7600" dirty="0" err="1">
                <a:latin typeface="Amplitude Light" panose="02000606040000020004" pitchFamily="2" charset="77"/>
              </a:rPr>
              <a:t>allt</a:t>
            </a:r>
            <a:r>
              <a:rPr lang="fi-FI" sz="7600" dirty="0">
                <a:latin typeface="Amplitude Light" panose="02000606040000020004" pitchFamily="2" charset="77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29718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342BE8B-DBA9-1B42-9ED5-97F94FB4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FB113271-4E52-7A4B-A20C-372014AA0884}"/>
              </a:ext>
            </a:extLst>
          </p:cNvPr>
          <p:cNvSpPr/>
          <p:nvPr/>
        </p:nvSpPr>
        <p:spPr>
          <a:xfrm>
            <a:off x="0" y="6977744"/>
            <a:ext cx="7935686" cy="277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51B952C-8D07-D549-85AB-0AA041BBDE50}"/>
              </a:ext>
            </a:extLst>
          </p:cNvPr>
          <p:cNvSpPr txBox="1"/>
          <p:nvPr/>
        </p:nvSpPr>
        <p:spPr>
          <a:xfrm>
            <a:off x="89302" y="7073301"/>
            <a:ext cx="83688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... du </a:t>
            </a:r>
            <a:r>
              <a:rPr lang="fi-FI" sz="7600" dirty="0" err="1">
                <a:latin typeface="Amplitude Light" panose="02000606040000020004" pitchFamily="2" charset="77"/>
              </a:rPr>
              <a:t>är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inte</a:t>
            </a:r>
            <a:r>
              <a:rPr lang="fi-FI" sz="7600" dirty="0">
                <a:latin typeface="Amplitude Light" panose="02000606040000020004" pitchFamily="2" charset="77"/>
              </a:rPr>
              <a:t> </a:t>
            </a:r>
            <a:r>
              <a:rPr lang="fi-FI" sz="7600" dirty="0" err="1">
                <a:latin typeface="Amplitude Light" panose="02000606040000020004" pitchFamily="2" charset="77"/>
              </a:rPr>
              <a:t>ensam</a:t>
            </a:r>
            <a:r>
              <a:rPr lang="fi-FI" sz="7600" dirty="0">
                <a:latin typeface="Amplitude Light" panose="02000606040000020004" pitchFamily="2" charset="77"/>
              </a:rPr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65720C-1122-C046-AF8E-8E823E378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018" y="8277379"/>
            <a:ext cx="5669649" cy="147694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E282303-B0DD-8646-9796-6AC32F770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1229" y="111692"/>
            <a:ext cx="2280796" cy="13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4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39</Words>
  <Application>Microsoft Macintosh PowerPoint</Application>
  <PresentationFormat>Mukautettu</PresentationFormat>
  <Paragraphs>12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Amplitude Light</vt:lpstr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Aino Myllyluoma</dc:creator>
  <cp:lastModifiedBy>Aino Myllyluoma</cp:lastModifiedBy>
  <cp:revision>10</cp:revision>
  <dcterms:created xsi:type="dcterms:W3CDTF">2019-10-18T06:30:19Z</dcterms:created>
  <dcterms:modified xsi:type="dcterms:W3CDTF">2019-10-18T07:06:51Z</dcterms:modified>
</cp:coreProperties>
</file>