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21"/>
    <p:restoredTop sz="94737"/>
  </p:normalViewPr>
  <p:slideViewPr>
    <p:cSldViewPr snapToGrid="0" snapToObjects="1">
      <p:cViewPr varScale="1">
        <p:scale>
          <a:sx n="221" d="100"/>
          <a:sy n="221" d="100"/>
        </p:scale>
        <p:origin x="4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2F6F7-49D8-BE40-8C34-BFA82AF1C29F}" type="datetimeFigureOut">
              <a:rPr lang="fi-FI" smtClean="0"/>
              <a:t>18.10.2019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DCC5F-9B61-FC44-829E-05767800C8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0065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DCC5F-9B61-FC44-829E-05767800C864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52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C9C3-698F-6A42-9A72-2DF5B76E799F}" type="datetimeFigureOut">
              <a:rPr lang="fi-FI" smtClean="0"/>
              <a:t>18.10.2019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BD97-8D5D-A841-976B-DDD4E10C15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818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C9C3-698F-6A42-9A72-2DF5B76E799F}" type="datetimeFigureOut">
              <a:rPr lang="fi-FI" smtClean="0"/>
              <a:t>18.10.2019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BD97-8D5D-A841-976B-DDD4E10C15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584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C9C3-698F-6A42-9A72-2DF5B76E799F}" type="datetimeFigureOut">
              <a:rPr lang="fi-FI" smtClean="0"/>
              <a:t>18.10.2019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BD97-8D5D-A841-976B-DDD4E10C15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945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C9C3-698F-6A42-9A72-2DF5B76E799F}" type="datetimeFigureOut">
              <a:rPr lang="fi-FI" smtClean="0"/>
              <a:t>18.10.2019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BD97-8D5D-A841-976B-DDD4E10C15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986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C9C3-698F-6A42-9A72-2DF5B76E799F}" type="datetimeFigureOut">
              <a:rPr lang="fi-FI" smtClean="0"/>
              <a:t>18.10.2019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BD97-8D5D-A841-976B-DDD4E10C15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375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C9C3-698F-6A42-9A72-2DF5B76E799F}" type="datetimeFigureOut">
              <a:rPr lang="fi-FI" smtClean="0"/>
              <a:t>18.10.2019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BD97-8D5D-A841-976B-DDD4E10C15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070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C9C3-698F-6A42-9A72-2DF5B76E799F}" type="datetimeFigureOut">
              <a:rPr lang="fi-FI" smtClean="0"/>
              <a:t>18.10.2019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BD97-8D5D-A841-976B-DDD4E10C15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797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C9C3-698F-6A42-9A72-2DF5B76E799F}" type="datetimeFigureOut">
              <a:rPr lang="fi-FI" smtClean="0"/>
              <a:t>18.10.2019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BD97-8D5D-A841-976B-DDD4E10C15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75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C9C3-698F-6A42-9A72-2DF5B76E799F}" type="datetimeFigureOut">
              <a:rPr lang="fi-FI" smtClean="0"/>
              <a:t>18.10.2019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BD97-8D5D-A841-976B-DDD4E10C15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246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C9C3-698F-6A42-9A72-2DF5B76E799F}" type="datetimeFigureOut">
              <a:rPr lang="fi-FI" smtClean="0"/>
              <a:t>18.10.2019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BD97-8D5D-A841-976B-DDD4E10C15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518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C9C3-698F-6A42-9A72-2DF5B76E799F}" type="datetimeFigureOut">
              <a:rPr lang="fi-FI" smtClean="0"/>
              <a:t>18.10.2019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ABD97-8D5D-A841-976B-DDD4E10C15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46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BC9C3-698F-6A42-9A72-2DF5B76E799F}" type="datetimeFigureOut">
              <a:rPr lang="fi-FI" smtClean="0"/>
              <a:t>18.10.2019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ABD97-8D5D-A841-976B-DDD4E10C15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1140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reveal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20ADB675-FB12-0440-B53A-148AEFF4B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975EA4FC-38A8-A84B-9946-E31ECC59D145}"/>
              </a:ext>
            </a:extLst>
          </p:cNvPr>
          <p:cNvSpPr/>
          <p:nvPr/>
        </p:nvSpPr>
        <p:spPr>
          <a:xfrm>
            <a:off x="436674" y="6761"/>
            <a:ext cx="3629245" cy="2308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B12CA4C7-68C0-3249-939A-6A670CECCB3B}"/>
              </a:ext>
            </a:extLst>
          </p:cNvPr>
          <p:cNvSpPr txBox="1"/>
          <p:nvPr/>
        </p:nvSpPr>
        <p:spPr>
          <a:xfrm>
            <a:off x="551694" y="6761"/>
            <a:ext cx="40640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dirty="0">
                <a:latin typeface="Amplitude Light" panose="02000606040000020004" pitchFamily="2" charset="77"/>
              </a:rPr>
              <a:t>Diabetes </a:t>
            </a:r>
          </a:p>
          <a:p>
            <a:r>
              <a:rPr lang="fi-FI" sz="4800" dirty="0" err="1">
                <a:latin typeface="Amplitude Light" panose="02000606040000020004" pitchFamily="2" charset="77"/>
              </a:rPr>
              <a:t>kan</a:t>
            </a:r>
            <a:r>
              <a:rPr lang="fi-FI" sz="4800" dirty="0">
                <a:latin typeface="Amplitude Light" panose="02000606040000020004" pitchFamily="2" charset="77"/>
              </a:rPr>
              <a:t> vara </a:t>
            </a:r>
            <a:r>
              <a:rPr lang="fi-FI" sz="4800" dirty="0" err="1">
                <a:latin typeface="Amplitude Light" panose="02000606040000020004" pitchFamily="2" charset="77"/>
              </a:rPr>
              <a:t>svår</a:t>
            </a:r>
            <a:r>
              <a:rPr lang="fi-FI" sz="4800" dirty="0">
                <a:latin typeface="Amplitude Light" panose="02000606040000020004" pitchFamily="2" charset="77"/>
              </a:rPr>
              <a:t> </a:t>
            </a:r>
            <a:r>
              <a:rPr lang="fi-FI" sz="4800" dirty="0" err="1">
                <a:latin typeface="Amplitude Light" panose="02000606040000020004" pitchFamily="2" charset="77"/>
              </a:rPr>
              <a:t>att</a:t>
            </a:r>
            <a:r>
              <a:rPr lang="fi-FI" sz="4800" dirty="0">
                <a:latin typeface="Amplitude Light" panose="02000606040000020004" pitchFamily="2" charset="77"/>
              </a:rPr>
              <a:t> </a:t>
            </a:r>
            <a:r>
              <a:rPr lang="fi-FI" sz="4800" dirty="0" err="1">
                <a:latin typeface="Amplitude Light" panose="02000606040000020004" pitchFamily="2" charset="77"/>
              </a:rPr>
              <a:t>upptäcka</a:t>
            </a:r>
            <a:r>
              <a:rPr lang="fi-FI" sz="4800" dirty="0">
                <a:latin typeface="Amplitude Light" panose="02000606040000020004" pitchFamily="2" charset="77"/>
              </a:rPr>
              <a:t>. 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001B6EF-6079-9043-8AFE-795D498C2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977" y="74762"/>
            <a:ext cx="1527834" cy="90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2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AC8426B1-B7F9-FD4C-BFF9-424056EEE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DB25CB60-D6F3-984D-A670-B03284602668}"/>
              </a:ext>
            </a:extLst>
          </p:cNvPr>
          <p:cNvSpPr txBox="1"/>
          <p:nvPr/>
        </p:nvSpPr>
        <p:spPr>
          <a:xfrm>
            <a:off x="232685" y="-40257"/>
            <a:ext cx="39885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200" dirty="0" err="1">
                <a:latin typeface="Amplitude Light" panose="02000606040000020004" pitchFamily="2" charset="77"/>
              </a:rPr>
              <a:t>Den</a:t>
            </a:r>
            <a:r>
              <a:rPr lang="fi-FI" sz="4200" dirty="0">
                <a:latin typeface="Amplitude Light" panose="02000606040000020004" pitchFamily="2" charset="77"/>
              </a:rPr>
              <a:t> </a:t>
            </a:r>
            <a:r>
              <a:rPr lang="fi-FI" sz="4200" dirty="0" err="1">
                <a:latin typeface="Amplitude Light" panose="02000606040000020004" pitchFamily="2" charset="77"/>
              </a:rPr>
              <a:t>kan</a:t>
            </a:r>
            <a:r>
              <a:rPr lang="fi-FI" sz="4200" dirty="0">
                <a:latin typeface="Amplitude Light" panose="02000606040000020004" pitchFamily="2" charset="77"/>
              </a:rPr>
              <a:t> </a:t>
            </a:r>
            <a:r>
              <a:rPr lang="fi-FI" sz="4200" dirty="0" err="1">
                <a:latin typeface="Amplitude Light" panose="02000606040000020004" pitchFamily="2" charset="77"/>
              </a:rPr>
              <a:t>utvecklas</a:t>
            </a:r>
            <a:r>
              <a:rPr lang="fi-FI" sz="4200" dirty="0">
                <a:latin typeface="Amplitude Light" panose="02000606040000020004" pitchFamily="2" charset="77"/>
              </a:rPr>
              <a:t> </a:t>
            </a:r>
            <a:r>
              <a:rPr lang="fi-FI" sz="4200" dirty="0" err="1">
                <a:latin typeface="Amplitude Light" panose="02000606040000020004" pitchFamily="2" charset="77"/>
              </a:rPr>
              <a:t>långsamt</a:t>
            </a:r>
            <a:r>
              <a:rPr lang="fi-FI" sz="4200" dirty="0">
                <a:latin typeface="Amplitude Light" panose="02000606040000020004" pitchFamily="2" charset="77"/>
              </a:rPr>
              <a:t> </a:t>
            </a:r>
            <a:r>
              <a:rPr lang="fi-FI" sz="4200" dirty="0" err="1">
                <a:latin typeface="Amplitude Light" panose="02000606040000020004" pitchFamily="2" charset="77"/>
              </a:rPr>
              <a:t>eller</a:t>
            </a:r>
            <a:r>
              <a:rPr lang="fi-FI" sz="4200" dirty="0">
                <a:latin typeface="Amplitude Light" panose="02000606040000020004" pitchFamily="2" charset="77"/>
              </a:rPr>
              <a:t> </a:t>
            </a:r>
          </a:p>
          <a:p>
            <a:r>
              <a:rPr lang="fi-FI" sz="4200" dirty="0" err="1">
                <a:latin typeface="Amplitude Light" panose="02000606040000020004" pitchFamily="2" charset="77"/>
              </a:rPr>
              <a:t>komma</a:t>
            </a:r>
            <a:r>
              <a:rPr lang="fi-FI" sz="4200" dirty="0">
                <a:latin typeface="Amplitude Light" panose="02000606040000020004" pitchFamily="2" charset="77"/>
              </a:rPr>
              <a:t> </a:t>
            </a:r>
            <a:r>
              <a:rPr lang="fi-FI" sz="4200" dirty="0" err="1">
                <a:latin typeface="Amplitude Light" panose="02000606040000020004" pitchFamily="2" charset="77"/>
              </a:rPr>
              <a:t>helt</a:t>
            </a:r>
            <a:r>
              <a:rPr lang="fi-FI" sz="4200" dirty="0">
                <a:latin typeface="Amplitude Light" panose="02000606040000020004" pitchFamily="2" charset="77"/>
              </a:rPr>
              <a:t> </a:t>
            </a:r>
          </a:p>
          <a:p>
            <a:r>
              <a:rPr lang="fi-FI" sz="4200" dirty="0" err="1">
                <a:latin typeface="Amplitude Light" panose="02000606040000020004" pitchFamily="2" charset="77"/>
              </a:rPr>
              <a:t>oväntat</a:t>
            </a:r>
            <a:r>
              <a:rPr lang="fi-FI" sz="4200" dirty="0">
                <a:latin typeface="Amplitude Light" panose="02000606040000020004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251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E5EEFA30-AF71-F543-B8CB-836CDEA1E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Suorakulmio 14">
            <a:extLst>
              <a:ext uri="{FF2B5EF4-FFF2-40B4-BE49-F238E27FC236}">
                <a16:creationId xmlns:a16="http://schemas.microsoft.com/office/drawing/2014/main" id="{16BD3632-C9F1-CB40-8BE3-5A814C1369BD}"/>
              </a:ext>
            </a:extLst>
          </p:cNvPr>
          <p:cNvSpPr/>
          <p:nvPr/>
        </p:nvSpPr>
        <p:spPr>
          <a:xfrm>
            <a:off x="747624" y="332290"/>
            <a:ext cx="2978988" cy="2239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7935784A-034D-664B-B877-9DC6A85EED7E}"/>
              </a:ext>
            </a:extLst>
          </p:cNvPr>
          <p:cNvSpPr txBox="1"/>
          <p:nvPr/>
        </p:nvSpPr>
        <p:spPr>
          <a:xfrm>
            <a:off x="856492" y="332290"/>
            <a:ext cx="3048399" cy="2316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dirty="0">
                <a:latin typeface="Amplitude Light" panose="02000606040000020004" pitchFamily="2" charset="77"/>
              </a:rPr>
              <a:t>Diabetes </a:t>
            </a:r>
          </a:p>
          <a:p>
            <a:r>
              <a:rPr lang="fi-FI" sz="4800" dirty="0" err="1">
                <a:latin typeface="Amplitude Light" panose="02000606040000020004" pitchFamily="2" charset="77"/>
              </a:rPr>
              <a:t>har</a:t>
            </a:r>
            <a:r>
              <a:rPr lang="fi-FI" sz="4800" dirty="0">
                <a:latin typeface="Amplitude Light" panose="02000606040000020004" pitchFamily="2" charset="77"/>
              </a:rPr>
              <a:t> </a:t>
            </a:r>
            <a:r>
              <a:rPr lang="fi-FI" sz="4800" dirty="0" err="1">
                <a:latin typeface="Amplitude Light" panose="02000606040000020004" pitchFamily="2" charset="77"/>
              </a:rPr>
              <a:t>många</a:t>
            </a:r>
            <a:r>
              <a:rPr lang="fi-FI" sz="4800" dirty="0">
                <a:latin typeface="Amplitude Light" panose="02000606040000020004" pitchFamily="2" charset="77"/>
              </a:rPr>
              <a:t> </a:t>
            </a:r>
            <a:r>
              <a:rPr lang="fi-FI" sz="4800" dirty="0" err="1">
                <a:latin typeface="Amplitude Light" panose="02000606040000020004" pitchFamily="2" charset="77"/>
              </a:rPr>
              <a:t>orsaker</a:t>
            </a:r>
            <a:r>
              <a:rPr lang="fi-FI" sz="4800" dirty="0">
                <a:latin typeface="Amplitude Light" panose="02000606040000020004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611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F480E8-3513-1345-A7B4-21DA7385A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B41B859B-2EBE-E44F-9670-1F5FB0674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2F2DB6AE-EDE8-0B42-904F-FB079365535E}"/>
              </a:ext>
            </a:extLst>
          </p:cNvPr>
          <p:cNvSpPr/>
          <p:nvPr/>
        </p:nvSpPr>
        <p:spPr>
          <a:xfrm>
            <a:off x="200630" y="-31312"/>
            <a:ext cx="51721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4800" dirty="0" err="1">
                <a:latin typeface="Amplitude Light" panose="02000606040000020004" pitchFamily="2" charset="77"/>
              </a:rPr>
              <a:t>Den</a:t>
            </a:r>
            <a:r>
              <a:rPr lang="fi-FI" sz="4800" dirty="0">
                <a:latin typeface="Amplitude Light" panose="02000606040000020004" pitchFamily="2" charset="77"/>
              </a:rPr>
              <a:t> </a:t>
            </a:r>
            <a:r>
              <a:rPr lang="fi-FI" sz="4800" dirty="0" err="1">
                <a:latin typeface="Amplitude Light" panose="02000606040000020004" pitchFamily="2" charset="77"/>
              </a:rPr>
              <a:t>är</a:t>
            </a:r>
            <a:r>
              <a:rPr lang="fi-FI" sz="4800" dirty="0">
                <a:latin typeface="Amplitude Light" panose="02000606040000020004" pitchFamily="2" charset="77"/>
              </a:rPr>
              <a:t> </a:t>
            </a:r>
            <a:r>
              <a:rPr lang="fi-FI" sz="4800" dirty="0" err="1">
                <a:latin typeface="Amplitude Light" panose="02000606040000020004" pitchFamily="2" charset="77"/>
              </a:rPr>
              <a:t>olika</a:t>
            </a:r>
            <a:r>
              <a:rPr lang="fi-FI" sz="4800" dirty="0">
                <a:latin typeface="Amplitude Light" panose="02000606040000020004" pitchFamily="2" charset="77"/>
              </a:rPr>
              <a:t> för alla.</a:t>
            </a:r>
          </a:p>
        </p:txBody>
      </p:sp>
    </p:spTree>
    <p:extLst>
      <p:ext uri="{BB962C8B-B14F-4D97-AF65-F5344CB8AC3E}">
        <p14:creationId xmlns:p14="http://schemas.microsoft.com/office/powerpoint/2010/main" val="304423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292D2588-5A87-8B46-9A0D-0E08AFCAA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5C41D09D-2B92-DD44-A2D2-01D5952C2381}"/>
              </a:ext>
            </a:extLst>
          </p:cNvPr>
          <p:cNvSpPr/>
          <p:nvPr/>
        </p:nvSpPr>
        <p:spPr>
          <a:xfrm>
            <a:off x="0" y="3830128"/>
            <a:ext cx="5699185" cy="704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A9D8D943-A6F6-334D-AA67-62F778C81EDA}"/>
              </a:ext>
            </a:extLst>
          </p:cNvPr>
          <p:cNvSpPr txBox="1"/>
          <p:nvPr/>
        </p:nvSpPr>
        <p:spPr>
          <a:xfrm>
            <a:off x="89302" y="3761461"/>
            <a:ext cx="5954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dirty="0" err="1">
                <a:latin typeface="Amplitude Light" panose="02000606040000020004" pitchFamily="2" charset="77"/>
              </a:rPr>
              <a:t>Men</a:t>
            </a:r>
            <a:r>
              <a:rPr lang="fi-FI" sz="4800" dirty="0">
                <a:latin typeface="Amplitude Light" panose="02000606040000020004" pitchFamily="2" charset="77"/>
              </a:rPr>
              <a:t> </a:t>
            </a:r>
            <a:r>
              <a:rPr lang="fi-FI" sz="4800" dirty="0" err="1">
                <a:latin typeface="Amplitude Light" panose="02000606040000020004" pitchFamily="2" charset="77"/>
              </a:rPr>
              <a:t>viktigast</a:t>
            </a:r>
            <a:r>
              <a:rPr lang="fi-FI" sz="4800" dirty="0">
                <a:latin typeface="Amplitude Light" panose="02000606040000020004" pitchFamily="2" charset="77"/>
              </a:rPr>
              <a:t> av </a:t>
            </a:r>
            <a:r>
              <a:rPr lang="fi-FI" sz="4800" dirty="0" err="1">
                <a:latin typeface="Amplitude Light" panose="02000606040000020004" pitchFamily="2" charset="77"/>
              </a:rPr>
              <a:t>allt</a:t>
            </a:r>
            <a:r>
              <a:rPr lang="fi-FI" sz="4800" dirty="0">
                <a:latin typeface="Amplitude Light" panose="02000606040000020004" pitchFamily="2" charset="77"/>
              </a:rPr>
              <a:t> ...</a:t>
            </a:r>
          </a:p>
        </p:txBody>
      </p:sp>
    </p:spTree>
    <p:extLst>
      <p:ext uri="{BB962C8B-B14F-4D97-AF65-F5344CB8AC3E}">
        <p14:creationId xmlns:p14="http://schemas.microsoft.com/office/powerpoint/2010/main" val="59906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49740030-6492-2641-B7EC-35245AB39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C2F20CDE-A18B-D644-987A-74427CFAFFCB}"/>
              </a:ext>
            </a:extLst>
          </p:cNvPr>
          <p:cNvSpPr/>
          <p:nvPr/>
        </p:nvSpPr>
        <p:spPr>
          <a:xfrm>
            <a:off x="0" y="2577501"/>
            <a:ext cx="4491487" cy="1677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59322C5D-D1F0-1B4B-9DC9-B49A3EFCC987}"/>
              </a:ext>
            </a:extLst>
          </p:cNvPr>
          <p:cNvSpPr txBox="1"/>
          <p:nvPr/>
        </p:nvSpPr>
        <p:spPr>
          <a:xfrm>
            <a:off x="89302" y="2577501"/>
            <a:ext cx="52533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200" dirty="0">
                <a:latin typeface="Amplitude Light" panose="02000606040000020004" pitchFamily="2" charset="77"/>
              </a:rPr>
              <a:t>... du </a:t>
            </a:r>
            <a:r>
              <a:rPr lang="fi-FI" sz="4200" dirty="0" err="1">
                <a:latin typeface="Amplitude Light" panose="02000606040000020004" pitchFamily="2" charset="77"/>
              </a:rPr>
              <a:t>är</a:t>
            </a:r>
            <a:r>
              <a:rPr lang="fi-FI" sz="4200" dirty="0">
                <a:latin typeface="Amplitude Light" panose="02000606040000020004" pitchFamily="2" charset="77"/>
              </a:rPr>
              <a:t> </a:t>
            </a:r>
            <a:r>
              <a:rPr lang="fi-FI" sz="4200" dirty="0" err="1">
                <a:latin typeface="Amplitude Light" panose="02000606040000020004" pitchFamily="2" charset="77"/>
              </a:rPr>
              <a:t>inte</a:t>
            </a:r>
            <a:r>
              <a:rPr lang="fi-FI" sz="4200" dirty="0">
                <a:latin typeface="Amplitude Light" panose="02000606040000020004" pitchFamily="2" charset="77"/>
              </a:rPr>
              <a:t> </a:t>
            </a:r>
            <a:r>
              <a:rPr lang="fi-FI" sz="4200" dirty="0" err="1">
                <a:latin typeface="Amplitude Light" panose="02000606040000020004" pitchFamily="2" charset="77"/>
              </a:rPr>
              <a:t>ensam</a:t>
            </a:r>
            <a:r>
              <a:rPr lang="fi-FI" sz="4200" dirty="0">
                <a:latin typeface="Amplitude Light" panose="02000606040000020004" pitchFamily="2" charset="77"/>
              </a:rPr>
              <a:t>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86570C2-59F6-FE42-ADC2-AF2C66D1E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849" y="3356314"/>
            <a:ext cx="3444815" cy="897374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7F9CF6C0-0B15-714C-829C-99947FF495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2911" y="105134"/>
            <a:ext cx="1237059" cy="73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0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2830</TotalTime>
  <Words>39</Words>
  <Application>Microsoft Macintosh PowerPoint</Application>
  <PresentationFormat>Näytössä katseltava esitys (16:9)</PresentationFormat>
  <Paragraphs>11</Paragraphs>
  <Slides>6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1" baseType="lpstr">
      <vt:lpstr>Amplitude Light</vt:lpstr>
      <vt:lpstr>Arial</vt:lpstr>
      <vt:lpstr>Calibri</vt:lpstr>
      <vt:lpstr>Calibri Light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Aino Myllyluoma</dc:creator>
  <cp:lastModifiedBy>Aino Myllyluoma</cp:lastModifiedBy>
  <cp:revision>35</cp:revision>
  <dcterms:created xsi:type="dcterms:W3CDTF">2019-10-14T13:46:58Z</dcterms:created>
  <dcterms:modified xsi:type="dcterms:W3CDTF">2019-10-18T08:08:32Z</dcterms:modified>
</cp:coreProperties>
</file>