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0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10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2F6F7-49D8-BE40-8C34-BFA82AF1C2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DCC5F-9B61-FC44-829E-05767800C8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06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DCC5F-9B61-FC44-829E-05767800C86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1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58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945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986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7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07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79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5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24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518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6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114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0ADB675-FB12-0440-B53A-148AEFF4B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975EA4FC-38A8-A84B-9946-E31ECC59D145}"/>
              </a:ext>
            </a:extLst>
          </p:cNvPr>
          <p:cNvSpPr/>
          <p:nvPr/>
        </p:nvSpPr>
        <p:spPr>
          <a:xfrm>
            <a:off x="275646" y="24014"/>
            <a:ext cx="40640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12CA4C7-68C0-3249-939A-6A670CECCB3B}"/>
              </a:ext>
            </a:extLst>
          </p:cNvPr>
          <p:cNvSpPr txBox="1"/>
          <p:nvPr/>
        </p:nvSpPr>
        <p:spPr>
          <a:xfrm>
            <a:off x="344658" y="24014"/>
            <a:ext cx="4064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Amplitude Light" panose="02000606040000020004" pitchFamily="2" charset="77"/>
              </a:rPr>
              <a:t>Diabeteksen tunnistaminen voi olla vaikeaa.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C29ECD9-7ACC-EE46-91CF-97C94ABD8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858" y="74762"/>
            <a:ext cx="1479744" cy="71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C8426B1-B7F9-FD4C-BFF9-424056EEE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DB25CB60-D6F3-984D-A670-B03284602668}"/>
              </a:ext>
            </a:extLst>
          </p:cNvPr>
          <p:cNvSpPr txBox="1"/>
          <p:nvPr/>
        </p:nvSpPr>
        <p:spPr>
          <a:xfrm>
            <a:off x="117667" y="0"/>
            <a:ext cx="3930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Amplitude Light" panose="02000606040000020004" pitchFamily="2" charset="77"/>
              </a:rPr>
              <a:t>Se voi kehittyä hitaasti, tai tulla yllättäen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25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9BC752F-A3F8-9C45-AA7E-9C04C6059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16BD3632-C9F1-CB40-8BE3-5A814C1369BD}"/>
              </a:ext>
            </a:extLst>
          </p:cNvPr>
          <p:cNvSpPr/>
          <p:nvPr/>
        </p:nvSpPr>
        <p:spPr>
          <a:xfrm>
            <a:off x="419820" y="363800"/>
            <a:ext cx="3329796" cy="223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935784A-034D-664B-B877-9DC6A85EED7E}"/>
              </a:ext>
            </a:extLst>
          </p:cNvPr>
          <p:cNvSpPr txBox="1"/>
          <p:nvPr/>
        </p:nvSpPr>
        <p:spPr>
          <a:xfrm>
            <a:off x="528688" y="363800"/>
            <a:ext cx="3577486" cy="2293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Amplitude Light" panose="02000606040000020004" pitchFamily="2" charset="77"/>
              </a:rPr>
              <a:t>Diabeteksen syyt ovat monet.</a:t>
            </a:r>
          </a:p>
        </p:txBody>
      </p:sp>
    </p:spTree>
    <p:extLst>
      <p:ext uri="{BB962C8B-B14F-4D97-AF65-F5344CB8AC3E}">
        <p14:creationId xmlns:p14="http://schemas.microsoft.com/office/powerpoint/2010/main" val="267611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F480E8-3513-1345-A7B4-21DA7385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F24BC09-E4F6-DE49-AC17-F17A97FAE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2F2DB6AE-EDE8-0B42-904F-FB079365535E}"/>
              </a:ext>
            </a:extLst>
          </p:cNvPr>
          <p:cNvSpPr/>
          <p:nvPr/>
        </p:nvSpPr>
        <p:spPr>
          <a:xfrm>
            <a:off x="200630" y="-60067"/>
            <a:ext cx="77291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800" dirty="0">
                <a:latin typeface="Amplitude Light" panose="02000606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Se on jokaiselle omanlaisensa.</a:t>
            </a:r>
            <a:endParaRPr lang="fi-FI" sz="4800" dirty="0">
              <a:latin typeface="Amplitude Light" panose="02000606040000020004" pitchFamily="2" charset="77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15D87A9-60CF-474B-AFD3-A56F3AA1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5C41D09D-2B92-DD44-A2D2-01D5952C2381}"/>
              </a:ext>
            </a:extLst>
          </p:cNvPr>
          <p:cNvSpPr/>
          <p:nvPr/>
        </p:nvSpPr>
        <p:spPr>
          <a:xfrm>
            <a:off x="0" y="3830128"/>
            <a:ext cx="5699185" cy="704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9D8D943-A6F6-334D-AA67-62F778C81EDA}"/>
              </a:ext>
            </a:extLst>
          </p:cNvPr>
          <p:cNvSpPr txBox="1"/>
          <p:nvPr/>
        </p:nvSpPr>
        <p:spPr>
          <a:xfrm>
            <a:off x="89302" y="3761461"/>
            <a:ext cx="595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Amplitude Light" panose="02000606040000020004" pitchFamily="2" charset="77"/>
              </a:rPr>
              <a:t>Mutta mikä tärkeintä… </a:t>
            </a:r>
          </a:p>
        </p:txBody>
      </p:sp>
    </p:spTree>
    <p:extLst>
      <p:ext uri="{BB962C8B-B14F-4D97-AF65-F5344CB8AC3E}">
        <p14:creationId xmlns:p14="http://schemas.microsoft.com/office/powerpoint/2010/main" val="5990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98967BE-CA75-1244-805C-7A926F316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C2F20CDE-A18B-D644-987A-74427CFAFFCB}"/>
              </a:ext>
            </a:extLst>
          </p:cNvPr>
          <p:cNvSpPr/>
          <p:nvPr/>
        </p:nvSpPr>
        <p:spPr>
          <a:xfrm>
            <a:off x="0" y="2571750"/>
            <a:ext cx="3628845" cy="167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9322C5D-D1F0-1B4B-9DC9-B49A3EFCC987}"/>
              </a:ext>
            </a:extLst>
          </p:cNvPr>
          <p:cNvSpPr txBox="1"/>
          <p:nvPr/>
        </p:nvSpPr>
        <p:spPr>
          <a:xfrm>
            <a:off x="123808" y="2571750"/>
            <a:ext cx="35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Amplitude Light" panose="02000606040000020004" pitchFamily="2" charset="77"/>
              </a:rPr>
              <a:t>…et ole yksin.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90C978D-1C9A-524E-85A2-2E499F17B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589" y="84421"/>
            <a:ext cx="1604633" cy="77953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0D0A8A7-E7B2-B44C-AF40-DF5274FBA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60" y="3308710"/>
            <a:ext cx="2800709" cy="94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2724</TotalTime>
  <Words>35</Words>
  <Application>Microsoft Macintosh PowerPoint</Application>
  <PresentationFormat>Näytössä katseltava esitys (16:9)</PresentationFormat>
  <Paragraphs>7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Amplitude Light</vt:lpstr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Aino Myllyluoma</dc:creator>
  <cp:lastModifiedBy>Aino Myllyluoma</cp:lastModifiedBy>
  <cp:revision>26</cp:revision>
  <dcterms:created xsi:type="dcterms:W3CDTF">2019-10-14T13:46:58Z</dcterms:created>
  <dcterms:modified xsi:type="dcterms:W3CDTF">2019-10-18T08:17:28Z</dcterms:modified>
</cp:coreProperties>
</file>